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57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481D9E6A-3D15-46AF-8275-FBB84818BA58}"/>
    <pc:docChg chg="addSld modSld">
      <pc:chgData name="Sandra Štambuk" userId="57dc3b68-088a-45de-9236-fd178a7068ed" providerId="ADAL" clId="{481D9E6A-3D15-46AF-8275-FBB84818BA58}" dt="2022-02-07T00:47:36.872" v="15" actId="208"/>
      <pc:docMkLst>
        <pc:docMk/>
      </pc:docMkLst>
      <pc:sldChg chg="addSp delSp modSp add">
        <pc:chgData name="Sandra Štambuk" userId="57dc3b68-088a-45de-9236-fd178a7068ed" providerId="ADAL" clId="{481D9E6A-3D15-46AF-8275-FBB84818BA58}" dt="2022-02-07T00:47:36.872" v="15" actId="208"/>
        <pc:sldMkLst>
          <pc:docMk/>
          <pc:sldMk cId="3037486848" sldId="264"/>
        </pc:sldMkLst>
        <pc:spChg chg="add del">
          <ac:chgData name="Sandra Štambuk" userId="57dc3b68-088a-45de-9236-fd178a7068ed" providerId="ADAL" clId="{481D9E6A-3D15-46AF-8275-FBB84818BA58}" dt="2022-02-07T00:46:38.994" v="2"/>
          <ac:spMkLst>
            <pc:docMk/>
            <pc:sldMk cId="3037486848" sldId="264"/>
            <ac:spMk id="3" creationId="{8030E289-AA98-4B42-932B-6E224F8E31EA}"/>
          </ac:spMkLst>
        </pc:spChg>
        <pc:picChg chg="add del mod">
          <ac:chgData name="Sandra Štambuk" userId="57dc3b68-088a-45de-9236-fd178a7068ed" providerId="ADAL" clId="{481D9E6A-3D15-46AF-8275-FBB84818BA58}" dt="2022-02-07T00:46:38.994" v="2"/>
          <ac:picMkLst>
            <pc:docMk/>
            <pc:sldMk cId="3037486848" sldId="264"/>
            <ac:picMk id="4" creationId="{C54E83D0-D5DA-45DC-9CF6-91657F27AFD1}"/>
          </ac:picMkLst>
        </pc:picChg>
        <pc:picChg chg="add">
          <ac:chgData name="Sandra Štambuk" userId="57dc3b68-088a-45de-9236-fd178a7068ed" providerId="ADAL" clId="{481D9E6A-3D15-46AF-8275-FBB84818BA58}" dt="2022-02-07T00:46:41.346" v="3"/>
          <ac:picMkLst>
            <pc:docMk/>
            <pc:sldMk cId="3037486848" sldId="264"/>
            <ac:picMk id="5" creationId="{CECB41E3-DBBC-4842-AB4E-37ABEB98B805}"/>
          </ac:picMkLst>
        </pc:picChg>
        <pc:picChg chg="add mod">
          <ac:chgData name="Sandra Štambuk" userId="57dc3b68-088a-45de-9236-fd178a7068ed" providerId="ADAL" clId="{481D9E6A-3D15-46AF-8275-FBB84818BA58}" dt="2022-02-07T00:47:33.240" v="12" actId="1076"/>
          <ac:picMkLst>
            <pc:docMk/>
            <pc:sldMk cId="3037486848" sldId="264"/>
            <ac:picMk id="6" creationId="{B6468671-D014-431B-8EB7-CDD916FEA579}"/>
          </ac:picMkLst>
        </pc:picChg>
        <pc:picChg chg="add mod">
          <ac:chgData name="Sandra Štambuk" userId="57dc3b68-088a-45de-9236-fd178a7068ed" providerId="ADAL" clId="{481D9E6A-3D15-46AF-8275-FBB84818BA58}" dt="2022-02-07T00:47:36.872" v="15" actId="208"/>
          <ac:picMkLst>
            <pc:docMk/>
            <pc:sldMk cId="3037486848" sldId="264"/>
            <ac:picMk id="7" creationId="{66C41113-FD5F-40E8-845B-ABC915D0D0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FC6925-5393-4A30-8B48-5782654A7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E95AFC0-3BCB-46C7-BCB9-78F32F610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F29B832-8C6A-41DD-9CD4-4AA57C2F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1F7865-5492-4260-BD4C-86F7FC0F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6703909-F14A-4082-A6C7-76A31771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10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05F3DD-07A8-4FEB-839B-A3B352F1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C77E402-EEAE-44B9-9CC1-9678E49DA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771BEF5-7ADC-47B3-8F13-BDDBB4F7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B105E88-D7FF-4C55-8C8F-2476C45F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9CD8EE-F9C0-4E32-9195-C72720DF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194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2F0432C-3BDC-4146-B708-491F86406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87E8F61-87FC-4FB7-A251-1D6347640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D3ACE1E-70B6-4E9F-9BAC-EAE77684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B806CDC-B409-4E58-915A-6E4BD8AB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75A1184-DB3B-4C3A-8338-87BD5040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815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0D12B6-0907-4F1E-BECA-65045CF5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E168FC3-11B5-4024-9719-52F2D06B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85FCFC6-682C-449D-B3A3-1762E0D5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1441CFC-8048-4367-8279-0A7196D3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DA6A891-D24E-43E3-BEB9-A8E25423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448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C6793F-B57D-45DE-BBEE-156BA046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549AEC3-9A4C-4695-A976-1AB03431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79232D8-554B-4563-97EF-F1552348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268345-12C6-40C4-9DF2-8F5B93C3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05DE60-4B76-48DC-8E7F-D1C1AFE2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105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9A3D6F-40B3-430C-B77E-84F1DF60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0ABE5F3-988B-4BF4-81D6-6B039CDAC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4D5A0B1-CD85-4787-A868-73A93EE19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15A78B1-6061-411A-8CD8-7EDCFC07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A0E6DD4-8DF0-446A-8169-54682012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F27A9AC-1199-4599-8221-9169C7A1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422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602B80-3DB1-48CC-9F05-D535F208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8D2D8EF-6AE3-4684-A8F6-0DC6D41E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302C269-9F2B-4672-9D0E-3F566D2E8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E9BCC3E-DC78-4FFB-950A-1CAF875AC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DF319D5-82E8-4924-BDE8-8856449B1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6CE3DF7E-ED20-4C95-9495-9529D0D3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4F99AE7-88F2-4D64-B519-303AF98A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0E05719-0918-4B80-B1C0-B5D279C3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95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B7800C2-E2F1-4E92-96BA-24A8A91E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D61DA4D-B2BB-49E4-9302-93493367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116C7C51-8F7C-46CF-8D69-1FE392E3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82C040CA-6F00-445A-8AB6-1D74CD24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484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1250AD0-C94D-4B4F-B187-E7EBDFB4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728EAF51-E2B7-4CE7-AFD8-D5624D68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C929C36-FDCC-4B2B-B49B-F5A08F1A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768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E3DE43-E6C5-4A5A-9DE8-404E00B1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1E2DC1C-B585-4370-8E79-6BB4345BE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391D967-0247-47FA-89EC-D6EC69743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BA0F332-11B1-4797-834C-46DE22D9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86BD603-F924-4AB1-A32B-2C5B3209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60208FB-B3FB-42C3-B2B6-A2DF6F8F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222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3CDAEB-67B6-4080-8C09-552C9177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89F294-97E6-4D4B-ACF3-3E1AA37EF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FDC0BCD-446D-4779-A268-12B2AEC93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0E036C9-35C1-4A89-BBD6-839C58DF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55126D-585D-4040-AD70-E7BF16AA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C3E3757-78BF-4F3E-819D-3A0A1AD8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802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5C159BF-9242-45C9-9376-0EEA3106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EE5EC78-9AB7-4992-8250-07E2D527A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0572853-4C08-4208-95F5-EBA716B23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8F18-C2F9-485F-B35A-1C57B68A5FFE}" type="datetimeFigureOut">
              <a:rPr lang="hr-HR" smtClean="0"/>
              <a:pPr/>
              <a:t>7.2.2022.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284E254-1652-4FE2-9588-9E6CDE393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B199BB-ED8C-4984-A98F-721F244E6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74A6-EF53-482E-9F02-043EE612EF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01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bookwidgets.com/play/u334Iq3q-iQAEvluVvAAAA/PCDPYP7/di8-l12-exp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7EE744A-DFE3-4CBB-BA09-6340839B5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575150CF-1CA4-4E6F-96B9-FFD9768D65B7}"/>
              </a:ext>
            </a:extLst>
          </p:cNvPr>
          <p:cNvSpPr txBox="1"/>
          <p:nvPr/>
        </p:nvSpPr>
        <p:spPr>
          <a:xfrm>
            <a:off x="6102493" y="1008201"/>
            <a:ext cx="5367148" cy="3631763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12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Looking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forward</a:t>
            </a:r>
            <a:r>
              <a:rPr lang="hr-HR" sz="4800" dirty="0">
                <a:solidFill>
                  <a:srgbClr val="FF33CC"/>
                </a:solidFill>
              </a:rPr>
              <a:t> to </a:t>
            </a:r>
            <a:r>
              <a:rPr lang="hr-HR" sz="4800" dirty="0" err="1">
                <a:solidFill>
                  <a:srgbClr val="FF33CC"/>
                </a:solidFill>
              </a:rPr>
              <a:t>the</a:t>
            </a:r>
            <a:r>
              <a:rPr lang="hr-HR" sz="4800" dirty="0">
                <a:solidFill>
                  <a:srgbClr val="FF33CC"/>
                </a:solidFill>
              </a:rPr>
              <a:t> future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40DBA24-7C78-4656-825D-B5F2814D76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43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4980EDB-E9F9-441A-B118-EBF09510B29C}"/>
              </a:ext>
            </a:extLst>
          </p:cNvPr>
          <p:cNvSpPr/>
          <p:nvPr/>
        </p:nvSpPr>
        <p:spPr>
          <a:xfrm>
            <a:off x="443227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2C6E0A9-8ACB-450E-8823-96D1747220E6}"/>
              </a:ext>
            </a:extLst>
          </p:cNvPr>
          <p:cNvSpPr txBox="1"/>
          <p:nvPr/>
        </p:nvSpPr>
        <p:spPr>
          <a:xfrm>
            <a:off x="2874804" y="1630280"/>
            <a:ext cx="6146307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people/tomorrow/today/to/ for/ the/it/who/prepare/belongs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4CC67C8-657F-4C6E-9B97-7FDCE1395F07}"/>
              </a:ext>
            </a:extLst>
          </p:cNvPr>
          <p:cNvSpPr txBox="1"/>
          <p:nvPr/>
        </p:nvSpPr>
        <p:spPr>
          <a:xfrm>
            <a:off x="2892476" y="3073994"/>
            <a:ext cx="6146307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passport/education/future/the/the/to/is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107356C7-F8F8-4C9B-8450-E1AFD6CAB950}"/>
              </a:ext>
            </a:extLst>
          </p:cNvPr>
          <p:cNvSpPr txBox="1"/>
          <p:nvPr/>
        </p:nvSpPr>
        <p:spPr>
          <a:xfrm>
            <a:off x="2892476" y="2352137"/>
            <a:ext cx="6146307" cy="464871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Tomorrow belongs to people who prepare for it today</a:t>
            </a:r>
            <a:r>
              <a:rPr lang="hr-HR" dirty="0"/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F5D7619-3138-400B-899F-EDC4874FB2C9}"/>
              </a:ext>
            </a:extLst>
          </p:cNvPr>
          <p:cNvSpPr txBox="1"/>
          <p:nvPr/>
        </p:nvSpPr>
        <p:spPr>
          <a:xfrm>
            <a:off x="2892476" y="3795851"/>
            <a:ext cx="6146307" cy="464871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Education is the passport to the future</a:t>
            </a:r>
            <a:r>
              <a:rPr lang="hr-HR" dirty="0"/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BBF8F62-0655-409B-91CF-862E924F84DA}"/>
              </a:ext>
            </a:extLst>
          </p:cNvPr>
          <p:cNvSpPr txBox="1"/>
          <p:nvPr/>
        </p:nvSpPr>
        <p:spPr>
          <a:xfrm>
            <a:off x="685060" y="4526825"/>
            <a:ext cx="10821879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We should all be concerned about our future because spend/have/rest/will/lives/ we/our/the/the/of/to/ there.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DE9D830-E38A-4DFB-B6FC-A4A46CB7F02C}"/>
              </a:ext>
            </a:extLst>
          </p:cNvPr>
          <p:cNvSpPr txBox="1"/>
          <p:nvPr/>
        </p:nvSpPr>
        <p:spPr>
          <a:xfrm>
            <a:off x="685060" y="5219177"/>
            <a:ext cx="10821879" cy="464871"/>
          </a:xfrm>
          <a:prstGeom prst="rect">
            <a:avLst/>
          </a:prstGeom>
          <a:solidFill>
            <a:srgbClr val="CCFFCC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 should all be concerned about our future because we will have to spend the rest of our lives there.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423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238DA42-CF3B-4673-9224-DEFE6F5ED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8731" y="0"/>
            <a:ext cx="9794537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C229A36-ADE7-4B5D-8E6B-6CAF5935BD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4502" y="1964690"/>
            <a:ext cx="8599397" cy="463861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8E66A31C-C714-4CFF-847C-B9B871E5DAC6}"/>
              </a:ext>
            </a:extLst>
          </p:cNvPr>
          <p:cNvSpPr txBox="1"/>
          <p:nvPr/>
        </p:nvSpPr>
        <p:spPr>
          <a:xfrm>
            <a:off x="723369" y="1794784"/>
            <a:ext cx="1842526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OPTIMISTS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3C18762-05E9-49D7-813F-69E38B89301B}"/>
              </a:ext>
            </a:extLst>
          </p:cNvPr>
          <p:cNvSpPr txBox="1"/>
          <p:nvPr/>
        </p:nvSpPr>
        <p:spPr>
          <a:xfrm>
            <a:off x="723369" y="2465975"/>
            <a:ext cx="1842526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PESSIMISTS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360D674-AC0D-4B43-9284-BFDE7D30E9EA}"/>
              </a:ext>
            </a:extLst>
          </p:cNvPr>
          <p:cNvSpPr txBox="1"/>
          <p:nvPr/>
        </p:nvSpPr>
        <p:spPr>
          <a:xfrm>
            <a:off x="6604986" y="2656029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67B274F-B709-43AE-8D67-6FB96F5518D4}"/>
              </a:ext>
            </a:extLst>
          </p:cNvPr>
          <p:cNvSpPr txBox="1"/>
          <p:nvPr/>
        </p:nvSpPr>
        <p:spPr>
          <a:xfrm>
            <a:off x="3774488" y="3291619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44D0529-0437-44CA-961F-E9F0BC67679C}"/>
              </a:ext>
            </a:extLst>
          </p:cNvPr>
          <p:cNvSpPr txBox="1"/>
          <p:nvPr/>
        </p:nvSpPr>
        <p:spPr>
          <a:xfrm>
            <a:off x="6768128" y="3914663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E985112-314E-4A14-AC69-58403D8277C8}"/>
              </a:ext>
            </a:extLst>
          </p:cNvPr>
          <p:cNvSpPr txBox="1"/>
          <p:nvPr/>
        </p:nvSpPr>
        <p:spPr>
          <a:xfrm>
            <a:off x="3774488" y="4450558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11E524A-30E2-4C39-89DD-D4D5829273A3}"/>
              </a:ext>
            </a:extLst>
          </p:cNvPr>
          <p:cNvSpPr txBox="1"/>
          <p:nvPr/>
        </p:nvSpPr>
        <p:spPr>
          <a:xfrm>
            <a:off x="6805056" y="5094587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5C1F14E7-4426-412A-B91D-1701FBBD0937}"/>
              </a:ext>
            </a:extLst>
          </p:cNvPr>
          <p:cNvSpPr txBox="1"/>
          <p:nvPr/>
        </p:nvSpPr>
        <p:spPr>
          <a:xfrm>
            <a:off x="4484703" y="5768734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43D6A5E-5047-41B7-B388-9259FFC76C23}"/>
              </a:ext>
            </a:extLst>
          </p:cNvPr>
          <p:cNvSpPr txBox="1"/>
          <p:nvPr/>
        </p:nvSpPr>
        <p:spPr>
          <a:xfrm>
            <a:off x="11246685" y="2840695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3B860F49-516C-4127-B997-C09DA8C2D7BF}"/>
              </a:ext>
            </a:extLst>
          </p:cNvPr>
          <p:cNvSpPr txBox="1"/>
          <p:nvPr/>
        </p:nvSpPr>
        <p:spPr>
          <a:xfrm>
            <a:off x="11246685" y="3534597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86273E10-08B2-4A81-857A-04CEE311EDCA}"/>
              </a:ext>
            </a:extLst>
          </p:cNvPr>
          <p:cNvSpPr txBox="1"/>
          <p:nvPr/>
        </p:nvSpPr>
        <p:spPr>
          <a:xfrm>
            <a:off x="10475253" y="4099329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32599C53-D2DF-4E33-920E-CB8C1849322F}"/>
              </a:ext>
            </a:extLst>
          </p:cNvPr>
          <p:cNvSpPr txBox="1"/>
          <p:nvPr/>
        </p:nvSpPr>
        <p:spPr>
          <a:xfrm>
            <a:off x="11277493" y="4704805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O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1AF9790E-DC70-483F-9A1A-94A36B5B03CE}"/>
              </a:ext>
            </a:extLst>
          </p:cNvPr>
          <p:cNvSpPr txBox="1"/>
          <p:nvPr/>
        </p:nvSpPr>
        <p:spPr>
          <a:xfrm>
            <a:off x="11213503" y="5298787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D0B3AC00-8C25-4A14-BE8C-8F6C12C2D91D}"/>
              </a:ext>
            </a:extLst>
          </p:cNvPr>
          <p:cNvSpPr txBox="1"/>
          <p:nvPr/>
        </p:nvSpPr>
        <p:spPr>
          <a:xfrm>
            <a:off x="10066881" y="5915461"/>
            <a:ext cx="4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xmlns="" val="10705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CDF8E4F-5876-4ED3-96E4-6D1DBD1F5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0228" y="0"/>
            <a:ext cx="9491544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B6C6953-E2D5-4831-9FF6-0F33054DEA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295" t="6957" r="1336"/>
          <a:stretch/>
        </p:blipFill>
        <p:spPr>
          <a:xfrm>
            <a:off x="426128" y="1015680"/>
            <a:ext cx="7759084" cy="379512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4B63C874-16CD-497D-AEB6-7B0CDBF7D995}"/>
              </a:ext>
            </a:extLst>
          </p:cNvPr>
          <p:cNvSpPr/>
          <p:nvPr/>
        </p:nvSpPr>
        <p:spPr>
          <a:xfrm>
            <a:off x="43551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325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8429186-0AC4-4E97-8134-788EA1B49E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896632"/>
            <a:ext cx="9372600" cy="4524375"/>
          </a:xfrm>
          <a:prstGeom prst="rect">
            <a:avLst/>
          </a:prstGeom>
        </p:spPr>
      </p:pic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F7BCA0E1-4FC7-4B62-8685-0201B75CFB28}"/>
              </a:ext>
            </a:extLst>
          </p:cNvPr>
          <p:cNvCxnSpPr/>
          <p:nvPr/>
        </p:nvCxnSpPr>
        <p:spPr>
          <a:xfrm>
            <a:off x="2814221" y="2316163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xmlns="" id="{3DF607D0-186D-4D0B-BDC1-1BB103357BE9}"/>
              </a:ext>
            </a:extLst>
          </p:cNvPr>
          <p:cNvCxnSpPr>
            <a:cxnSpLocks/>
          </p:cNvCxnSpPr>
          <p:nvPr/>
        </p:nvCxnSpPr>
        <p:spPr>
          <a:xfrm>
            <a:off x="3437136" y="2885813"/>
            <a:ext cx="690980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xmlns="" id="{854B0621-2634-488E-B72A-477D5F9E5576}"/>
              </a:ext>
            </a:extLst>
          </p:cNvPr>
          <p:cNvCxnSpPr/>
          <p:nvPr/>
        </p:nvCxnSpPr>
        <p:spPr>
          <a:xfrm>
            <a:off x="5354714" y="2877506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xmlns="" id="{9AA5646A-C387-44F3-AF40-8DF40C3490B0}"/>
              </a:ext>
            </a:extLst>
          </p:cNvPr>
          <p:cNvCxnSpPr>
            <a:cxnSpLocks/>
          </p:cNvCxnSpPr>
          <p:nvPr/>
        </p:nvCxnSpPr>
        <p:spPr>
          <a:xfrm>
            <a:off x="4040819" y="3116633"/>
            <a:ext cx="124139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xmlns="" id="{902EC1B5-1CC5-46B2-B0E6-550A7E88E4A8}"/>
              </a:ext>
            </a:extLst>
          </p:cNvPr>
          <p:cNvCxnSpPr>
            <a:cxnSpLocks/>
          </p:cNvCxnSpPr>
          <p:nvPr/>
        </p:nvCxnSpPr>
        <p:spPr>
          <a:xfrm>
            <a:off x="3437136" y="3602038"/>
            <a:ext cx="1046087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xmlns="" id="{B05FF4CD-3BE1-4EAF-8564-E9E693A38EA3}"/>
              </a:ext>
            </a:extLst>
          </p:cNvPr>
          <p:cNvCxnSpPr>
            <a:cxnSpLocks/>
          </p:cNvCxnSpPr>
          <p:nvPr/>
        </p:nvCxnSpPr>
        <p:spPr>
          <a:xfrm>
            <a:off x="3056875" y="4395018"/>
            <a:ext cx="707257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xmlns="" id="{0E604B4B-25F8-40FE-A8BC-588CED2949EB}"/>
              </a:ext>
            </a:extLst>
          </p:cNvPr>
          <p:cNvCxnSpPr>
            <a:cxnSpLocks/>
          </p:cNvCxnSpPr>
          <p:nvPr/>
        </p:nvCxnSpPr>
        <p:spPr>
          <a:xfrm>
            <a:off x="3676835" y="4865533"/>
            <a:ext cx="1241394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xmlns="" id="{A59EE105-392C-4F0D-B68C-8450AF749D67}"/>
              </a:ext>
            </a:extLst>
          </p:cNvPr>
          <p:cNvCxnSpPr>
            <a:cxnSpLocks/>
          </p:cNvCxnSpPr>
          <p:nvPr/>
        </p:nvCxnSpPr>
        <p:spPr>
          <a:xfrm>
            <a:off x="2799422" y="5087476"/>
            <a:ext cx="742768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xmlns="" id="{9B479DCB-ED25-4EB0-80C7-7E33470E5AB6}"/>
              </a:ext>
            </a:extLst>
          </p:cNvPr>
          <p:cNvCxnSpPr/>
          <p:nvPr/>
        </p:nvCxnSpPr>
        <p:spPr>
          <a:xfrm>
            <a:off x="2433961" y="5362683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xmlns="" id="{1FE06231-0A3C-4863-8D86-FB69F184EE12}"/>
              </a:ext>
            </a:extLst>
          </p:cNvPr>
          <p:cNvCxnSpPr/>
          <p:nvPr/>
        </p:nvCxnSpPr>
        <p:spPr>
          <a:xfrm>
            <a:off x="4225770" y="5354376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24">
            <a:extLst>
              <a:ext uri="{FF2B5EF4-FFF2-40B4-BE49-F238E27FC236}">
                <a16:creationId xmlns:a16="http://schemas.microsoft.com/office/drawing/2014/main" xmlns="" id="{43FDF737-E3AC-43EF-8A5E-E7E81D205BBE}"/>
              </a:ext>
            </a:extLst>
          </p:cNvPr>
          <p:cNvCxnSpPr>
            <a:cxnSpLocks/>
          </p:cNvCxnSpPr>
          <p:nvPr/>
        </p:nvCxnSpPr>
        <p:spPr>
          <a:xfrm>
            <a:off x="4394446" y="5779934"/>
            <a:ext cx="960268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xmlns="" id="{40B2299E-06C0-4FFD-A70E-12492E5F8FB5}"/>
              </a:ext>
            </a:extLst>
          </p:cNvPr>
          <p:cNvCxnSpPr>
            <a:cxnSpLocks/>
          </p:cNvCxnSpPr>
          <p:nvPr/>
        </p:nvCxnSpPr>
        <p:spPr>
          <a:xfrm>
            <a:off x="4333781" y="6028509"/>
            <a:ext cx="948433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28">
            <a:extLst>
              <a:ext uri="{FF2B5EF4-FFF2-40B4-BE49-F238E27FC236}">
                <a16:creationId xmlns:a16="http://schemas.microsoft.com/office/drawing/2014/main" xmlns="" id="{17B5260C-9489-4B03-9C37-2C0981EEF1E7}"/>
              </a:ext>
            </a:extLst>
          </p:cNvPr>
          <p:cNvCxnSpPr>
            <a:cxnSpLocks/>
          </p:cNvCxnSpPr>
          <p:nvPr/>
        </p:nvCxnSpPr>
        <p:spPr>
          <a:xfrm>
            <a:off x="8097914" y="2316163"/>
            <a:ext cx="124139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xmlns="" id="{9D2142D4-A0B2-4681-A6A3-C0C325FD0E15}"/>
              </a:ext>
            </a:extLst>
          </p:cNvPr>
          <p:cNvCxnSpPr>
            <a:cxnSpLocks/>
          </p:cNvCxnSpPr>
          <p:nvPr/>
        </p:nvCxnSpPr>
        <p:spPr>
          <a:xfrm>
            <a:off x="8824404" y="2539584"/>
            <a:ext cx="976544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xmlns="" id="{9F4FE36D-32E4-4F61-B692-7CADAFF072C8}"/>
              </a:ext>
            </a:extLst>
          </p:cNvPr>
          <p:cNvCxnSpPr/>
          <p:nvPr/>
        </p:nvCxnSpPr>
        <p:spPr>
          <a:xfrm>
            <a:off x="8168936" y="2761526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ni poveznik 33">
            <a:extLst>
              <a:ext uri="{FF2B5EF4-FFF2-40B4-BE49-F238E27FC236}">
                <a16:creationId xmlns:a16="http://schemas.microsoft.com/office/drawing/2014/main" xmlns="" id="{2E36C810-4DA0-4A25-B399-6D35062D151A}"/>
              </a:ext>
            </a:extLst>
          </p:cNvPr>
          <p:cNvCxnSpPr>
            <a:cxnSpLocks/>
          </p:cNvCxnSpPr>
          <p:nvPr/>
        </p:nvCxnSpPr>
        <p:spPr>
          <a:xfrm>
            <a:off x="7824186" y="3205410"/>
            <a:ext cx="716132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ni poveznik 35">
            <a:extLst>
              <a:ext uri="{FF2B5EF4-FFF2-40B4-BE49-F238E27FC236}">
                <a16:creationId xmlns:a16="http://schemas.microsoft.com/office/drawing/2014/main" xmlns="" id="{A1377683-B87E-4E19-9128-089E392670BD}"/>
              </a:ext>
            </a:extLst>
          </p:cNvPr>
          <p:cNvCxnSpPr/>
          <p:nvPr/>
        </p:nvCxnSpPr>
        <p:spPr>
          <a:xfrm>
            <a:off x="6979327" y="3429000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36">
            <a:extLst>
              <a:ext uri="{FF2B5EF4-FFF2-40B4-BE49-F238E27FC236}">
                <a16:creationId xmlns:a16="http://schemas.microsoft.com/office/drawing/2014/main" xmlns="" id="{54361D83-E3AC-4AFA-9CDA-B4459187FEAB}"/>
              </a:ext>
            </a:extLst>
          </p:cNvPr>
          <p:cNvCxnSpPr/>
          <p:nvPr/>
        </p:nvCxnSpPr>
        <p:spPr>
          <a:xfrm>
            <a:off x="7309281" y="3977766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ni poveznik 37">
            <a:extLst>
              <a:ext uri="{FF2B5EF4-FFF2-40B4-BE49-F238E27FC236}">
                <a16:creationId xmlns:a16="http://schemas.microsoft.com/office/drawing/2014/main" xmlns="" id="{CDBBA2C4-9421-4EB2-8E69-BF420E4C986B}"/>
              </a:ext>
            </a:extLst>
          </p:cNvPr>
          <p:cNvCxnSpPr>
            <a:cxnSpLocks/>
          </p:cNvCxnSpPr>
          <p:nvPr/>
        </p:nvCxnSpPr>
        <p:spPr>
          <a:xfrm>
            <a:off x="8824404" y="3987214"/>
            <a:ext cx="78123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ni poveznik 39">
            <a:extLst>
              <a:ext uri="{FF2B5EF4-FFF2-40B4-BE49-F238E27FC236}">
                <a16:creationId xmlns:a16="http://schemas.microsoft.com/office/drawing/2014/main" xmlns="" id="{1F4FAD22-326B-4562-A462-474C7DCCDEE0}"/>
              </a:ext>
            </a:extLst>
          </p:cNvPr>
          <p:cNvCxnSpPr>
            <a:cxnSpLocks/>
          </p:cNvCxnSpPr>
          <p:nvPr/>
        </p:nvCxnSpPr>
        <p:spPr>
          <a:xfrm>
            <a:off x="7864135" y="3429000"/>
            <a:ext cx="960269" cy="692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41">
            <a:extLst>
              <a:ext uri="{FF2B5EF4-FFF2-40B4-BE49-F238E27FC236}">
                <a16:creationId xmlns:a16="http://schemas.microsoft.com/office/drawing/2014/main" xmlns="" id="{D1CDEA6F-B91B-43D9-B933-15B2BAE91AB8}"/>
              </a:ext>
            </a:extLst>
          </p:cNvPr>
          <p:cNvCxnSpPr>
            <a:cxnSpLocks/>
          </p:cNvCxnSpPr>
          <p:nvPr/>
        </p:nvCxnSpPr>
        <p:spPr>
          <a:xfrm>
            <a:off x="2096610" y="3835724"/>
            <a:ext cx="975063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xmlns="" id="{02066937-B38B-46D3-A714-80B3D0A7A1A4}"/>
              </a:ext>
            </a:extLst>
          </p:cNvPr>
          <p:cNvCxnSpPr/>
          <p:nvPr/>
        </p:nvCxnSpPr>
        <p:spPr>
          <a:xfrm>
            <a:off x="7981764" y="4429919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45">
            <a:extLst>
              <a:ext uri="{FF2B5EF4-FFF2-40B4-BE49-F238E27FC236}">
                <a16:creationId xmlns:a16="http://schemas.microsoft.com/office/drawing/2014/main" xmlns="" id="{B6A4B394-EE5F-42F6-873C-F9B818EF4987}"/>
              </a:ext>
            </a:extLst>
          </p:cNvPr>
          <p:cNvCxnSpPr/>
          <p:nvPr/>
        </p:nvCxnSpPr>
        <p:spPr>
          <a:xfrm>
            <a:off x="7466859" y="4687980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46">
            <a:extLst>
              <a:ext uri="{FF2B5EF4-FFF2-40B4-BE49-F238E27FC236}">
                <a16:creationId xmlns:a16="http://schemas.microsoft.com/office/drawing/2014/main" xmlns="" id="{3C2748DE-FF43-473D-B7A2-5F65EF482D03}"/>
              </a:ext>
            </a:extLst>
          </p:cNvPr>
          <p:cNvCxnSpPr>
            <a:cxnSpLocks/>
          </p:cNvCxnSpPr>
          <p:nvPr/>
        </p:nvCxnSpPr>
        <p:spPr>
          <a:xfrm>
            <a:off x="8239216" y="4883859"/>
            <a:ext cx="932156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48">
            <a:extLst>
              <a:ext uri="{FF2B5EF4-FFF2-40B4-BE49-F238E27FC236}">
                <a16:creationId xmlns:a16="http://schemas.microsoft.com/office/drawing/2014/main" xmlns="" id="{7812F8F7-D101-4585-9438-88B9FC11345B}"/>
              </a:ext>
            </a:extLst>
          </p:cNvPr>
          <p:cNvCxnSpPr>
            <a:cxnSpLocks/>
          </p:cNvCxnSpPr>
          <p:nvPr/>
        </p:nvCxnSpPr>
        <p:spPr>
          <a:xfrm>
            <a:off x="8282865" y="5372131"/>
            <a:ext cx="74572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xmlns="" id="{350FBB8F-50B2-4809-8574-E76C949C35C1}"/>
              </a:ext>
            </a:extLst>
          </p:cNvPr>
          <p:cNvCxnSpPr>
            <a:cxnSpLocks/>
          </p:cNvCxnSpPr>
          <p:nvPr/>
        </p:nvCxnSpPr>
        <p:spPr>
          <a:xfrm>
            <a:off x="7426170" y="5895343"/>
            <a:ext cx="1745202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52">
            <a:extLst>
              <a:ext uri="{FF2B5EF4-FFF2-40B4-BE49-F238E27FC236}">
                <a16:creationId xmlns:a16="http://schemas.microsoft.com/office/drawing/2014/main" xmlns="" id="{23C6925C-262B-43E5-83F0-ED2984ECA0B3}"/>
              </a:ext>
            </a:extLst>
          </p:cNvPr>
          <p:cNvCxnSpPr/>
          <p:nvPr/>
        </p:nvCxnSpPr>
        <p:spPr>
          <a:xfrm>
            <a:off x="7142085" y="6152796"/>
            <a:ext cx="514905" cy="0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329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3EB0702-9423-4878-83EB-0690AAEB72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0258" y="752192"/>
            <a:ext cx="8580083" cy="38001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hlinkClick r:id="rId5"/>
            <a:extLst>
              <a:ext uri="{FF2B5EF4-FFF2-40B4-BE49-F238E27FC236}">
                <a16:creationId xmlns:a16="http://schemas.microsoft.com/office/drawing/2014/main" xmlns="" id="{4D3CAE3D-17D8-4544-919F-72A8605980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9239" y="5152554"/>
            <a:ext cx="4265304" cy="129813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82429973-EF47-4BD2-8BDA-40486D6BA47C}"/>
              </a:ext>
            </a:extLst>
          </p:cNvPr>
          <p:cNvSpPr txBox="1"/>
          <p:nvPr/>
        </p:nvSpPr>
        <p:spPr>
          <a:xfrm>
            <a:off x="5990299" y="3749696"/>
            <a:ext cx="37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1267B4B-89F1-458B-BEE5-A548B0FF36EC}"/>
              </a:ext>
            </a:extLst>
          </p:cNvPr>
          <p:cNvSpPr txBox="1"/>
          <p:nvPr/>
        </p:nvSpPr>
        <p:spPr>
          <a:xfrm>
            <a:off x="6435662" y="3740818"/>
            <a:ext cx="37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3E16141-B349-44E3-93F7-66B32FFB5D6F}"/>
              </a:ext>
            </a:extLst>
          </p:cNvPr>
          <p:cNvSpPr txBox="1"/>
          <p:nvPr/>
        </p:nvSpPr>
        <p:spPr>
          <a:xfrm>
            <a:off x="5997697" y="3960278"/>
            <a:ext cx="37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497650F-8EC4-4994-BFE9-5D3D576EA2A1}"/>
              </a:ext>
            </a:extLst>
          </p:cNvPr>
          <p:cNvSpPr txBox="1"/>
          <p:nvPr/>
        </p:nvSpPr>
        <p:spPr>
          <a:xfrm>
            <a:off x="6435662" y="3960278"/>
            <a:ext cx="37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183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4625A6-3E83-40F4-A200-8D62B6E26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E42BA5B-9960-49A2-9E64-346F6377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5AD871A-1B14-4671-A26F-8E208E191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9967FFE-6662-46E8-92DD-88D5C0B13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6144" y="0"/>
            <a:ext cx="939971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99B6D7B-D6C2-4537-A47D-6FD7288BA4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2115" y="1511423"/>
            <a:ext cx="7329134" cy="49907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1FE14DA6-9B20-4F3B-B222-A4EFE54853E3}"/>
              </a:ext>
            </a:extLst>
          </p:cNvPr>
          <p:cNvSpPr txBox="1"/>
          <p:nvPr/>
        </p:nvSpPr>
        <p:spPr>
          <a:xfrm>
            <a:off x="4270158" y="3259992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launched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72AFF8C-A8A3-413D-B2CD-EE0347CF3D7F}"/>
              </a:ext>
            </a:extLst>
          </p:cNvPr>
          <p:cNvSpPr txBox="1"/>
          <p:nvPr/>
        </p:nvSpPr>
        <p:spPr>
          <a:xfrm>
            <a:off x="4270157" y="3642744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reduced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DC8D02D3-E582-4372-BA5B-39977FF8A4BC}"/>
              </a:ext>
            </a:extLst>
          </p:cNvPr>
          <p:cNvSpPr txBox="1"/>
          <p:nvPr/>
        </p:nvSpPr>
        <p:spPr>
          <a:xfrm>
            <a:off x="3225626" y="4035543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replaced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47092C19-FB36-42B7-8727-6EBD24ABDF47}"/>
              </a:ext>
            </a:extLst>
          </p:cNvPr>
          <p:cNvSpPr txBox="1"/>
          <p:nvPr/>
        </p:nvSpPr>
        <p:spPr>
          <a:xfrm>
            <a:off x="3657889" y="4469048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spent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6E888486-3885-40F9-85A4-B73F7BAC7F16}"/>
              </a:ext>
            </a:extLst>
          </p:cNvPr>
          <p:cNvSpPr txBox="1"/>
          <p:nvPr/>
        </p:nvSpPr>
        <p:spPr>
          <a:xfrm>
            <a:off x="5007691" y="4840667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solved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C11A87A-261A-4665-A77C-BF08D1E48065}"/>
              </a:ext>
            </a:extLst>
          </p:cNvPr>
          <p:cNvSpPr txBox="1"/>
          <p:nvPr/>
        </p:nvSpPr>
        <p:spPr>
          <a:xfrm>
            <a:off x="6095205" y="5219927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given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62DC495-99D5-4FA3-8ABC-899CB9C42181}"/>
              </a:ext>
            </a:extLst>
          </p:cNvPr>
          <p:cNvSpPr txBox="1"/>
          <p:nvPr/>
        </p:nvSpPr>
        <p:spPr>
          <a:xfrm>
            <a:off x="3756733" y="5666971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built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7816E66-42AF-401A-9364-7BAC10467691}"/>
              </a:ext>
            </a:extLst>
          </p:cNvPr>
          <p:cNvSpPr txBox="1"/>
          <p:nvPr/>
        </p:nvSpPr>
        <p:spPr>
          <a:xfrm>
            <a:off x="3920176" y="6048026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forbidden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6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13B3E7-17CB-477A-AB5B-87A8CC9C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9DA0A01-0C0A-4895-950A-D45810E3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711957D-5C86-4506-B16E-A773E5F0A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9AA8293-AEF7-4698-A1E9-25BCE1C70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5350" y="13854"/>
            <a:ext cx="939971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D36E095-30C5-4BC0-95A1-5F83C37472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328" r="2039"/>
          <a:stretch/>
        </p:blipFill>
        <p:spPr>
          <a:xfrm>
            <a:off x="343422" y="175580"/>
            <a:ext cx="6359875" cy="40538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EF2A88E-23C8-4D6D-9833-B9C948ABFA0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6169" y="2041959"/>
            <a:ext cx="6782864" cy="464046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997CAAB-73DB-459A-9749-4B0BA1AFFED1}"/>
              </a:ext>
            </a:extLst>
          </p:cNvPr>
          <p:cNvSpPr txBox="1"/>
          <p:nvPr/>
        </p:nvSpPr>
        <p:spPr>
          <a:xfrm>
            <a:off x="1917577" y="1320168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animals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53031216-B74C-460A-B6D7-29DBE4A93625}"/>
              </a:ext>
            </a:extLst>
          </p:cNvPr>
          <p:cNvSpPr txBox="1"/>
          <p:nvPr/>
        </p:nvSpPr>
        <p:spPr>
          <a:xfrm>
            <a:off x="1949824" y="1665025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fuels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E86E5B3-916F-431D-BABD-6BA19FE5E5A2}"/>
              </a:ext>
            </a:extLst>
          </p:cNvPr>
          <p:cNvSpPr txBox="1"/>
          <p:nvPr/>
        </p:nvSpPr>
        <p:spPr>
          <a:xfrm>
            <a:off x="1949824" y="2017433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modified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8793B36-76C2-4C89-ABEE-10F3231FBF3C}"/>
              </a:ext>
            </a:extLst>
          </p:cNvPr>
          <p:cNvSpPr txBox="1"/>
          <p:nvPr/>
        </p:nvSpPr>
        <p:spPr>
          <a:xfrm>
            <a:off x="1926826" y="2369841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people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9BFB6BF-E03F-4BC1-9F6B-1D4ACD6FC63F}"/>
              </a:ext>
            </a:extLst>
          </p:cNvPr>
          <p:cNvSpPr txBox="1"/>
          <p:nvPr/>
        </p:nvSpPr>
        <p:spPr>
          <a:xfrm>
            <a:off x="1969110" y="2730926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diseases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CB14EB8-06D9-4733-8B95-DDFFE6912233}"/>
              </a:ext>
            </a:extLst>
          </p:cNvPr>
          <p:cNvSpPr txBox="1"/>
          <p:nvPr/>
        </p:nvSpPr>
        <p:spPr>
          <a:xfrm>
            <a:off x="1969110" y="3070407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colonies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8CFC1AB-D76A-4D7B-92ED-432FFA958FAE}"/>
              </a:ext>
            </a:extLst>
          </p:cNvPr>
          <p:cNvSpPr txBox="1"/>
          <p:nvPr/>
        </p:nvSpPr>
        <p:spPr>
          <a:xfrm>
            <a:off x="1969110" y="3422815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gadgets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FCA9E6F-7588-4EBC-B816-2BF05C113AF5}"/>
              </a:ext>
            </a:extLst>
          </p:cNvPr>
          <p:cNvSpPr txBox="1"/>
          <p:nvPr/>
        </p:nvSpPr>
        <p:spPr>
          <a:xfrm>
            <a:off x="1969110" y="3775949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level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A0AAB503-F9BB-4BE1-8C29-D3254102404D}"/>
              </a:ext>
            </a:extLst>
          </p:cNvPr>
          <p:cNvSpPr txBox="1"/>
          <p:nvPr/>
        </p:nvSpPr>
        <p:spPr>
          <a:xfrm>
            <a:off x="9953311" y="2392372"/>
            <a:ext cx="133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sea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level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4AAEFECB-7922-4ABD-9524-D235E9868F22}"/>
              </a:ext>
            </a:extLst>
          </p:cNvPr>
          <p:cNvSpPr txBox="1"/>
          <p:nvPr/>
        </p:nvSpPr>
        <p:spPr>
          <a:xfrm>
            <a:off x="9824484" y="3067856"/>
            <a:ext cx="172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extinct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animals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1D09B325-62B0-404B-930D-1AC7ACAADEDB}"/>
              </a:ext>
            </a:extLst>
          </p:cNvPr>
          <p:cNvSpPr txBox="1"/>
          <p:nvPr/>
        </p:nvSpPr>
        <p:spPr>
          <a:xfrm>
            <a:off x="7377264" y="3381015"/>
            <a:ext cx="172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high-tech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gadgets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084721BF-9D38-44D0-BF99-45C76B45D9B8}"/>
              </a:ext>
            </a:extLst>
          </p:cNvPr>
          <p:cNvSpPr txBox="1"/>
          <p:nvPr/>
        </p:nvSpPr>
        <p:spPr>
          <a:xfrm>
            <a:off x="9386679" y="3732647"/>
            <a:ext cx="172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fossil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fuels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41DD6812-5831-488C-BCDC-BE721A71D127}"/>
              </a:ext>
            </a:extLst>
          </p:cNvPr>
          <p:cNvSpPr txBox="1"/>
          <p:nvPr/>
        </p:nvSpPr>
        <p:spPr>
          <a:xfrm>
            <a:off x="9700549" y="4416486"/>
            <a:ext cx="172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space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colonies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4968A782-2893-4785-AAA7-25458BDEF209}"/>
              </a:ext>
            </a:extLst>
          </p:cNvPr>
          <p:cNvSpPr txBox="1"/>
          <p:nvPr/>
        </p:nvSpPr>
        <p:spPr>
          <a:xfrm>
            <a:off x="7056131" y="5225869"/>
            <a:ext cx="2897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genetically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modified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BECC2EFD-D9A9-43C5-9ABD-8AA5CB3E4F47}"/>
              </a:ext>
            </a:extLst>
          </p:cNvPr>
          <p:cNvSpPr txBox="1"/>
          <p:nvPr/>
        </p:nvSpPr>
        <p:spPr>
          <a:xfrm>
            <a:off x="7629861" y="5846151"/>
            <a:ext cx="172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homeless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people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F50F40AB-0182-4891-B1E2-099F1A3B7AEA}"/>
              </a:ext>
            </a:extLst>
          </p:cNvPr>
          <p:cNvSpPr txBox="1"/>
          <p:nvPr/>
        </p:nvSpPr>
        <p:spPr>
          <a:xfrm>
            <a:off x="9361787" y="6174170"/>
            <a:ext cx="172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fatal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diseases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477C0F-743A-426D-92AC-BF432FCA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30E289-AA98-4B42-932B-6E224F8E3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ECB41E3-DBBC-4842-AB4E-37ABEB98B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6468671-D014-431B-8EB7-CDD916FEA5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800" y="259048"/>
            <a:ext cx="7877360" cy="384040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6C41113-FD5F-40E8-845B-ABC915D0D0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7106" y="3763077"/>
            <a:ext cx="6901094" cy="28358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748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137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14</cp:revision>
  <dcterms:created xsi:type="dcterms:W3CDTF">2022-02-05T20:01:49Z</dcterms:created>
  <dcterms:modified xsi:type="dcterms:W3CDTF">2022-02-07T14:43:34Z</dcterms:modified>
</cp:coreProperties>
</file>